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7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B3EA8-24A2-4836-ADB8-CC6F32562608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3AD19-97B1-46C3-AC6B-2BA8B57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 </a:t>
            </a:r>
            <a:r>
              <a:rPr lang="en-US" dirty="0" err="1" smtClean="0"/>
              <a:t>Soe</a:t>
            </a:r>
            <a:r>
              <a:rPr lang="en-US" dirty="0" smtClean="0"/>
              <a:t> Tint </a:t>
            </a:r>
            <a:r>
              <a:rPr lang="en-US" dirty="0" err="1" smtClean="0"/>
              <a:t>Aung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Bio-gasification system specialist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Gasification System </a:t>
            </a:r>
            <a:br>
              <a:rPr lang="en-US" sz="3200" dirty="0" smtClean="0"/>
            </a:br>
            <a:r>
              <a:rPr lang="en-US" sz="3200" dirty="0" smtClean="0"/>
              <a:t>manufacturing Plant in Yangon</a:t>
            </a:r>
            <a:br>
              <a:rPr lang="en-US" sz="3200" dirty="0" smtClean="0"/>
            </a:br>
            <a:r>
              <a:rPr lang="en-US" sz="3200" dirty="0" smtClean="0"/>
              <a:t>Myanmar Inventers’ Cooperative Limited </a:t>
            </a:r>
            <a:endParaRPr lang="en-US" sz="3200" dirty="0"/>
          </a:p>
        </p:txBody>
      </p:sp>
      <p:pic>
        <p:nvPicPr>
          <p:cNvPr id="4098" name="Picture 2" descr="C:\Users\UAungMyint\Desktop\New folder\8_2_resiz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26356"/>
            <a:ext cx="7772400" cy="5165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AungMyint\Desktop\New folder\2_2_resiz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51872"/>
            <a:ext cx="4038600" cy="2822618"/>
          </a:xfrm>
          <a:prstGeom prst="rect">
            <a:avLst/>
          </a:prstGeom>
          <a:noFill/>
        </p:spPr>
      </p:pic>
      <p:pic>
        <p:nvPicPr>
          <p:cNvPr id="1027" name="Picture 3" descr="C:\Users\UAungMyint\Desktop\New folder\2_4_resiz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17748"/>
            <a:ext cx="4038600" cy="2690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AungMyint\Desktop\New folder\5_3_resiz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0113"/>
            <a:ext cx="4038600" cy="2706137"/>
          </a:xfrm>
          <a:prstGeom prst="rect">
            <a:avLst/>
          </a:prstGeom>
          <a:noFill/>
        </p:spPr>
      </p:pic>
      <p:pic>
        <p:nvPicPr>
          <p:cNvPr id="2051" name="Picture 3" descr="C:\Users\UAungMyint\Desktop\New folder\8_1_resiz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97049"/>
            <a:ext cx="4038600" cy="2732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UAungMyint\Desktop\New folder\7_1_resiz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20048"/>
            <a:ext cx="4038600" cy="2686267"/>
          </a:xfrm>
          <a:prstGeom prst="rect">
            <a:avLst/>
          </a:prstGeom>
          <a:noFill/>
        </p:spPr>
      </p:pic>
      <p:pic>
        <p:nvPicPr>
          <p:cNvPr id="3075" name="Picture 3" descr="C:\Users\UAungMyint\Desktop\New folder\7_2_resiz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04659"/>
            <a:ext cx="4038600" cy="2717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C:\Users\UAungMyint\Desktop\New folder\8_4_resiz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76934"/>
            <a:ext cx="4038600" cy="2772494"/>
          </a:xfrm>
          <a:prstGeom prst="rect">
            <a:avLst/>
          </a:prstGeom>
          <a:noFill/>
        </p:spPr>
      </p:pic>
      <p:pic>
        <p:nvPicPr>
          <p:cNvPr id="7" name="Picture 2" descr="C:\Users\UAungMyint\Desktop\1_1_resiz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29164"/>
            <a:ext cx="4038600" cy="2668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UAungMyint\Desktop\New folder\9_1_resiz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21560"/>
            <a:ext cx="4038600" cy="2683242"/>
          </a:xfrm>
          <a:prstGeom prst="rect">
            <a:avLst/>
          </a:prstGeom>
          <a:noFill/>
        </p:spPr>
      </p:pic>
      <p:pic>
        <p:nvPicPr>
          <p:cNvPr id="6147" name="Picture 3" descr="C:\Users\UAungMyint\Desktop\New folder\9_3_resiz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03245"/>
            <a:ext cx="4038600" cy="2719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AungMyint\Desktop\1_2_resiz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62" y="1762919"/>
            <a:ext cx="2809875" cy="4200525"/>
          </a:xfrm>
          <a:prstGeom prst="rect">
            <a:avLst/>
          </a:prstGeom>
          <a:noFill/>
        </p:spPr>
      </p:pic>
      <p:pic>
        <p:nvPicPr>
          <p:cNvPr id="2051" name="Picture 3" descr="C:\Users\UAungMyint\Desktop\1_3_resiz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76850" y="1758156"/>
            <a:ext cx="2781300" cy="4210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 Soe Tint Aung Bio-gasification system specialist</vt:lpstr>
      <vt:lpstr>Gasification System  manufacturing Plant in Yangon Myanmar Inventers’ Cooperative Limited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 Soe Tint Aung Bio-gasification system specialist</dc:title>
  <dc:creator>UAungMyint</dc:creator>
  <cp:lastModifiedBy>Alan David Lee</cp:lastModifiedBy>
  <cp:revision>3</cp:revision>
  <dcterms:created xsi:type="dcterms:W3CDTF">2015-01-23T02:20:06Z</dcterms:created>
  <dcterms:modified xsi:type="dcterms:W3CDTF">2015-01-28T08:55:05Z</dcterms:modified>
</cp:coreProperties>
</file>